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2" r:id="rId4"/>
    <p:sldId id="281" r:id="rId5"/>
    <p:sldId id="259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2" r:id="rId28"/>
    <p:sldId id="283" r:id="rId29"/>
    <p:sldId id="285" r:id="rId30"/>
    <p:sldId id="286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66" y="-4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-263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67643-B725-4F63-8A56-D024BEDD8CE6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52E65-A856-4C83-907E-E8900DC399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9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9DC5-3001-408B-8CA1-86DE04B12540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BBEBF-7889-4EB7-BA61-A6A19411C2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299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854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849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154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821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80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219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598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248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247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307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54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221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989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370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155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700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57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51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20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382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492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637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12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06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950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080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993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653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99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Travail\Projet\LIT\model_3D\images\acajou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0" t="-219" r="18901" b="219"/>
          <a:stretch/>
        </p:blipFill>
        <p:spPr bwMode="auto">
          <a:xfrm rot="5400000">
            <a:off x="2729324" y="-2734156"/>
            <a:ext cx="3717032" cy="918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9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1422698"/>
            <a:ext cx="23146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69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909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535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8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46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02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11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461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78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824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58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22/03/2015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11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Travail\Projet\LIT\model_3D\images\hetre2.jpg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8"/>
          <a:stretch/>
        </p:blipFill>
        <p:spPr bwMode="auto">
          <a:xfrm rot="5400000">
            <a:off x="4311361" y="2020529"/>
            <a:ext cx="530942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Travail\Projet\LIT\model_3D\images\acajou.png"/>
          <p:cNvPicPr>
            <a:picLocks noChangeAspect="1" noChangeArrowheads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0" t="-219" r="18901" b="219"/>
          <a:stretch/>
        </p:blipFill>
        <p:spPr bwMode="auto">
          <a:xfrm rot="5400000">
            <a:off x="3877318" y="-3882150"/>
            <a:ext cx="1421044" cy="918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A7103C2-BB4D-498B-BD03-F49A7B81328C}" type="datetimeFigureOut">
              <a:rPr lang="fr-FR" smtClean="0"/>
              <a:pPr/>
              <a:t>22/03/2015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6C3DE2C-4F2F-481F-BDED-A535B978C8AB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614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1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Projet</a:t>
            </a:r>
            <a:br>
              <a:rPr lang="fr-FR" dirty="0" smtClean="0">
                <a:solidFill>
                  <a:schemeClr val="tx1"/>
                </a:solidFill>
              </a:rPr>
            </a:br>
            <a:r>
              <a:rPr lang="fr-FR" dirty="0" smtClean="0">
                <a:solidFill>
                  <a:schemeClr val="tx1"/>
                </a:solidFill>
              </a:rPr>
              <a:t>Lit avec rangement style marin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Rémi Cura,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167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Visu générale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D:\Travail\Projet\LIT\model_3D\illustrations\2em_version\general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6866"/>
            <a:ext cx="9164816" cy="486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8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(tous les tiroirs et portes devraient avoir une poignée)</a:t>
            </a:r>
          </a:p>
          <a:p>
            <a:r>
              <a:rPr lang="fr-FR" dirty="0" smtClean="0"/>
              <a:t>(derrière les portes à double battant, soit une caisse, soit des étagères sur une partie, soit rien)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Visu générale</a:t>
            </a:r>
            <a:endParaRPr lang="fr-FR" dirty="0"/>
          </a:p>
        </p:txBody>
      </p:sp>
      <p:pic>
        <p:nvPicPr>
          <p:cNvPr id="5123" name="Picture 3" descr="D:\Travail\Projet\LIT\model_3D\illustrations\general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2775"/>
            <a:ext cx="6444208" cy="49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3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(tous les tiroirs et portes devraient avoir une poignée)</a:t>
            </a:r>
          </a:p>
          <a:p>
            <a:r>
              <a:rPr lang="fr-FR" dirty="0" smtClean="0"/>
              <a:t>(le mécanisme de support de tiroir n’est pas correct sur cette illustration, il manque des planches dans la longueur)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Visu générale</a:t>
            </a:r>
            <a:endParaRPr lang="fr-FR" dirty="0"/>
          </a:p>
        </p:txBody>
      </p:sp>
      <p:pic>
        <p:nvPicPr>
          <p:cNvPr id="6146" name="Picture 2" descr="D:\Travail\Projet\LIT\model_3D\illustrations\general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366" y="1484784"/>
            <a:ext cx="6917402" cy="484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23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fr-FR" dirty="0" smtClean="0"/>
          </a:p>
          <a:p>
            <a:r>
              <a:rPr lang="fr-FR" dirty="0" smtClean="0"/>
              <a:t>(tous les tiroirs et portes devraient avoir une poignée)</a:t>
            </a:r>
          </a:p>
          <a:p>
            <a:r>
              <a:rPr lang="fr-FR" dirty="0" smtClean="0"/>
              <a:t>(les assemblages des tiroirs ne sont pas montrés ici)</a:t>
            </a:r>
          </a:p>
          <a:p>
            <a:endParaRPr lang="fr-FR" dirty="0"/>
          </a:p>
          <a:p>
            <a:r>
              <a:rPr lang="fr-FR" dirty="0" smtClean="0"/>
              <a:t>Note : les doubles portes battantes permettent d’accéder au même coffre.</a:t>
            </a:r>
          </a:p>
          <a:p>
            <a:r>
              <a:rPr lang="fr-FR" dirty="0" smtClean="0"/>
              <a:t>Avec les tiroirs traversant, cela permet d’utiliser le stockage même quand le lit est le long d’un murs sur un des côtés.</a:t>
            </a:r>
          </a:p>
          <a:p>
            <a:r>
              <a:rPr lang="fr-FR" dirty="0" smtClean="0"/>
              <a:t>Les doubles battants permettent un espace au pied du lit plus réduit, et sont meilleurs d’un point de vue </a:t>
            </a:r>
            <a:r>
              <a:rPr lang="fr-FR" dirty="0" err="1" smtClean="0"/>
              <a:t>macanique</a:t>
            </a:r>
            <a:r>
              <a:rPr lang="fr-FR" dirty="0" smtClean="0"/>
              <a:t> (800mm de portée un peu long pour un simple battant)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Visu générale</a:t>
            </a:r>
            <a:endParaRPr lang="fr-FR" dirty="0"/>
          </a:p>
        </p:txBody>
      </p:sp>
      <p:pic>
        <p:nvPicPr>
          <p:cNvPr id="7170" name="Picture 2" descr="D:\Travail\Projet\LIT\model_3D\illustrations\structure du stock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2776"/>
            <a:ext cx="6444207" cy="48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12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Vue des étapes construction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01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(tous les assemblages ne sont pas représentés)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 smtClean="0"/>
              <a:t>Socle</a:t>
            </a:r>
            <a:endParaRPr lang="fr-FR" dirty="0"/>
          </a:p>
        </p:txBody>
      </p:sp>
      <p:pic>
        <p:nvPicPr>
          <p:cNvPr id="8194" name="Picture 2" descr="D:\Travail\Projet\LIT\model_3D\illustrations\vue_so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80424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2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(tous les assemblages ne sont pas représentés)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 smtClean="0"/>
              <a:t>+ cloisons</a:t>
            </a:r>
            <a:endParaRPr lang="fr-FR" dirty="0"/>
          </a:p>
        </p:txBody>
      </p:sp>
      <p:pic>
        <p:nvPicPr>
          <p:cNvPr id="9218" name="Picture 2" descr="D:\Travail\Projet\LIT\model_3D\illustrations\vue_socle_cloi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30" y="1412776"/>
            <a:ext cx="6812469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(tous les assemblages ne sont pas représentés)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 smtClean="0"/>
              <a:t>+ traverses</a:t>
            </a:r>
            <a:endParaRPr lang="fr-FR" dirty="0"/>
          </a:p>
        </p:txBody>
      </p:sp>
      <p:pic>
        <p:nvPicPr>
          <p:cNvPr id="10242" name="Picture 2" descr="D:\Travail\Projet\LIT\model_3D\illustrations\vuesocle cloison trave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12776"/>
            <a:ext cx="5796136" cy="49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8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(tous les assemblages ne sont pas représentés)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+ supports tiroirs</a:t>
            </a:r>
            <a:endParaRPr lang="fr-FR" dirty="0"/>
          </a:p>
        </p:txBody>
      </p:sp>
      <p:pic>
        <p:nvPicPr>
          <p:cNvPr id="11266" name="Picture 2" descr="D:\Travail\Projet\LIT\model_3D\illustrations\vuesocle cloison traverse support_tiro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722" y="1445617"/>
            <a:ext cx="6126301" cy="486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80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(tous les assemblages ne sont pas représentés)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 smtClean="0"/>
              <a:t>+ sommier</a:t>
            </a:r>
            <a:endParaRPr lang="fr-FR" dirty="0"/>
          </a:p>
        </p:txBody>
      </p:sp>
      <p:pic>
        <p:nvPicPr>
          <p:cNvPr id="12290" name="Picture 2" descr="D:\Travail\Projet\LIT\model_3D\illustrations\vuesocle cloison traverse support_tiroir sommi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606811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39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Grandes lignes du projet</a:t>
            </a:r>
          </a:p>
          <a:p>
            <a:pPr lvl="1"/>
            <a:r>
              <a:rPr lang="fr-FR" dirty="0" smtClean="0"/>
              <a:t>Lit avec gros volume de stockage</a:t>
            </a:r>
          </a:p>
          <a:p>
            <a:pPr lvl="1"/>
            <a:r>
              <a:rPr lang="fr-FR" dirty="0" smtClean="0"/>
              <a:t>Robuste</a:t>
            </a:r>
          </a:p>
          <a:p>
            <a:pPr lvl="1"/>
            <a:r>
              <a:rPr lang="fr-FR" dirty="0" smtClean="0"/>
              <a:t>Faisable, démontable</a:t>
            </a:r>
          </a:p>
          <a:p>
            <a:pPr lvl="1"/>
            <a:r>
              <a:rPr lang="fr-FR" dirty="0" smtClean="0"/>
              <a:t>Matériaux nobles pour esthétique imitation style marin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7686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Détail des assemblages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Seulement le principe des assemblages est montré.</a:t>
            </a:r>
            <a:br>
              <a:rPr lang="fr-FR" dirty="0" smtClean="0"/>
            </a:br>
            <a:r>
              <a:rPr lang="fr-FR" dirty="0" smtClean="0"/>
              <a:t>Ils ne sont pas forcément dupliqués car c’est pénible avec </a:t>
            </a:r>
            <a:r>
              <a:rPr lang="fr-FR" dirty="0" err="1" smtClean="0"/>
              <a:t>sketchup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731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(tous les assemblages ne sont pas représentés)</a:t>
            </a:r>
          </a:p>
          <a:p>
            <a:r>
              <a:rPr lang="fr-FR" dirty="0" smtClean="0"/>
              <a:t>Les </a:t>
            </a:r>
            <a:r>
              <a:rPr lang="fr-FR" dirty="0" err="1" smtClean="0"/>
              <a:t>arrondes</a:t>
            </a:r>
            <a:r>
              <a:rPr lang="fr-FR" dirty="0" smtClean="0"/>
              <a:t> sur mi largeur permettent le démontage facile, devraient être très rigides, et </a:t>
            </a:r>
            <a:r>
              <a:rPr lang="fr-FR" dirty="0" err="1" smtClean="0"/>
              <a:t>deraient</a:t>
            </a:r>
            <a:r>
              <a:rPr lang="fr-FR" dirty="0" smtClean="0"/>
              <a:t> supporter les variations du bois</a:t>
            </a:r>
          </a:p>
          <a:p>
            <a:endParaRPr lang="fr-FR" dirty="0"/>
          </a:p>
          <a:p>
            <a:r>
              <a:rPr lang="fr-FR" dirty="0" smtClean="0"/>
              <a:t>Le faux tenon traversant économise du bois et reste un assemblage simple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 smtClean="0"/>
              <a:t>+ sommier</a:t>
            </a:r>
            <a:endParaRPr lang="fr-FR" dirty="0"/>
          </a:p>
        </p:txBody>
      </p:sp>
      <p:pic>
        <p:nvPicPr>
          <p:cNvPr id="13314" name="Picture 2" descr="D:\Travail\Projet\LIT\model_3D\illustrations\assemblage so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80424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7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(tous les assemblages ne sont pas représentés)</a:t>
            </a:r>
          </a:p>
          <a:p>
            <a:endParaRPr lang="fr-FR" dirty="0"/>
          </a:p>
          <a:p>
            <a:r>
              <a:rPr lang="fr-FR" dirty="0" smtClean="0"/>
              <a:t>On utilise de la quincaillerie spécifique pour assembler les panneaux entre eux. </a:t>
            </a:r>
            <a:r>
              <a:rPr lang="fr-FR" dirty="0"/>
              <a:t> </a:t>
            </a:r>
            <a:r>
              <a:rPr lang="fr-FR" dirty="0" smtClean="0"/>
              <a:t>Cela permet de garder du jeux dans les faux tenon pour les </a:t>
            </a:r>
            <a:r>
              <a:rPr lang="fr-FR" dirty="0" err="1" smtClean="0"/>
              <a:t>ariations</a:t>
            </a:r>
            <a:r>
              <a:rPr lang="fr-FR" dirty="0" smtClean="0"/>
              <a:t> du bois, et reste démontable</a:t>
            </a:r>
          </a:p>
          <a:p>
            <a:r>
              <a:rPr lang="fr-FR" dirty="0" smtClean="0"/>
              <a:t>SI nécessaire on peut ajouter des </a:t>
            </a:r>
            <a:r>
              <a:rPr lang="fr-FR" dirty="0" err="1" smtClean="0"/>
              <a:t>equerres</a:t>
            </a:r>
            <a:r>
              <a:rPr lang="fr-FR" dirty="0" smtClean="0"/>
              <a:t> de 20cm pour la </a:t>
            </a:r>
            <a:r>
              <a:rPr lang="fr-FR" dirty="0" err="1" smtClean="0"/>
              <a:t>premiere</a:t>
            </a:r>
            <a:r>
              <a:rPr lang="fr-FR" dirty="0" smtClean="0"/>
              <a:t> et </a:t>
            </a:r>
            <a:r>
              <a:rPr lang="fr-FR" dirty="0" err="1" smtClean="0"/>
              <a:t>deuxieme</a:t>
            </a:r>
            <a:r>
              <a:rPr lang="fr-FR" dirty="0" smtClean="0"/>
              <a:t> cloison en partant de la gauche, pour augmenter la stabilité verticale (versus cisaillement haut du lit avant arrière)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 smtClean="0"/>
              <a:t>+ sommier</a:t>
            </a:r>
            <a:endParaRPr lang="fr-FR" dirty="0"/>
          </a:p>
        </p:txBody>
      </p:sp>
      <p:pic>
        <p:nvPicPr>
          <p:cNvPr id="13315" name="Picture 3" descr="D:\Travail\Projet\LIT\model_3D\illustrations\assemblage cloi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62087"/>
            <a:ext cx="6804249" cy="48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460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(tous les assemblages ne sont pas représentés)</a:t>
            </a:r>
          </a:p>
          <a:p>
            <a:endParaRPr lang="fr-FR" dirty="0"/>
          </a:p>
          <a:p>
            <a:r>
              <a:rPr lang="fr-FR" dirty="0" smtClean="0"/>
              <a:t>Il ne </a:t>
            </a:r>
            <a:r>
              <a:rPr lang="fr-FR" dirty="0" err="1" smtClean="0"/>
              <a:t>seemble</a:t>
            </a:r>
            <a:r>
              <a:rPr lang="fr-FR" dirty="0" smtClean="0"/>
              <a:t> pas y avoir </a:t>
            </a:r>
            <a:r>
              <a:rPr lang="fr-FR" dirty="0" err="1" smtClean="0"/>
              <a:t>bcp</a:t>
            </a:r>
            <a:r>
              <a:rPr lang="fr-FR" dirty="0" smtClean="0"/>
              <a:t> de </a:t>
            </a:r>
            <a:r>
              <a:rPr lang="fr-FR" dirty="0" err="1" smtClean="0"/>
              <a:t>possiblités</a:t>
            </a:r>
            <a:r>
              <a:rPr lang="fr-FR" dirty="0" smtClean="0"/>
              <a:t> pour ces assemblages car la largeur des planches (30mm) est insuffisante pour </a:t>
            </a:r>
            <a:r>
              <a:rPr lang="fr-FR" dirty="0" err="1" smtClean="0"/>
              <a:t>bcp</a:t>
            </a:r>
            <a:r>
              <a:rPr lang="fr-FR" dirty="0" smtClean="0"/>
              <a:t> d’assemblages plus solides.</a:t>
            </a:r>
          </a:p>
          <a:p>
            <a:r>
              <a:rPr lang="fr-FR" dirty="0" smtClean="0"/>
              <a:t>Ces jonctions doivent être </a:t>
            </a:r>
            <a:r>
              <a:rPr lang="fr-FR" dirty="0" err="1" smtClean="0"/>
              <a:t>extremement</a:t>
            </a:r>
            <a:r>
              <a:rPr lang="fr-FR" dirty="0" smtClean="0"/>
              <a:t> fortes.</a:t>
            </a:r>
          </a:p>
          <a:p>
            <a:r>
              <a:rPr lang="fr-FR" dirty="0" smtClean="0"/>
              <a:t>On utilise donc des vis </a:t>
            </a:r>
            <a:r>
              <a:rPr lang="fr-FR" dirty="0" err="1" smtClean="0"/>
              <a:t>traversantes</a:t>
            </a:r>
            <a:r>
              <a:rPr lang="fr-FR" dirty="0" smtClean="0"/>
              <a:t> cachées par des bouchons de bois pour l’esthétique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 smtClean="0"/>
              <a:t>+ sommier</a:t>
            </a:r>
            <a:endParaRPr lang="fr-FR" dirty="0"/>
          </a:p>
        </p:txBody>
      </p:sp>
      <p:pic>
        <p:nvPicPr>
          <p:cNvPr id="13316" name="Picture 4" descr="D:\Travail\Projet\LIT\model_3D\illustrations\assemblage trave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6"/>
            <a:ext cx="6876256" cy="49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(tous les assemblages ne sont pas représentés)</a:t>
            </a:r>
          </a:p>
          <a:p>
            <a:endParaRPr lang="fr-FR" dirty="0"/>
          </a:p>
          <a:p>
            <a:r>
              <a:rPr lang="fr-FR" dirty="0" smtClean="0"/>
              <a:t>Ces assemblages devrait être faisable avec une défonceuse avec </a:t>
            </a:r>
            <a:r>
              <a:rPr lang="fr-FR" dirty="0" err="1" smtClean="0"/>
              <a:t>meche</a:t>
            </a:r>
            <a:r>
              <a:rPr lang="fr-FR" dirty="0" smtClean="0"/>
              <a:t> droite assez fine et gabarit.</a:t>
            </a:r>
          </a:p>
          <a:p>
            <a:r>
              <a:rPr lang="fr-FR" dirty="0" smtClean="0"/>
              <a:t>C’est essentiel car il y en a </a:t>
            </a:r>
            <a:r>
              <a:rPr lang="fr-FR" dirty="0" err="1" smtClean="0"/>
              <a:t>bcp</a:t>
            </a:r>
            <a:r>
              <a:rPr lang="fr-FR" dirty="0" smtClean="0"/>
              <a:t>.</a:t>
            </a:r>
          </a:p>
          <a:p>
            <a:r>
              <a:rPr lang="fr-FR" dirty="0" smtClean="0"/>
              <a:t>L’onglet en </a:t>
            </a:r>
            <a:r>
              <a:rPr lang="fr-FR" dirty="0" err="1" smtClean="0"/>
              <a:t>basde</a:t>
            </a:r>
            <a:r>
              <a:rPr lang="fr-FR" dirty="0" smtClean="0"/>
              <a:t> l’assemblage permet de bien repartir la charge du tiroir</a:t>
            </a:r>
          </a:p>
          <a:p>
            <a:r>
              <a:rPr lang="fr-FR" dirty="0" smtClean="0"/>
              <a:t>Les arondes permettent de </a:t>
            </a:r>
            <a:r>
              <a:rPr lang="fr-FR" dirty="0" err="1" smtClean="0"/>
              <a:t>transmettres</a:t>
            </a:r>
            <a:r>
              <a:rPr lang="fr-FR" dirty="0" smtClean="0"/>
              <a:t> les mouvements des cloisons à toute la structure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 smtClean="0"/>
              <a:t>+ sommier</a:t>
            </a:r>
            <a:endParaRPr lang="fr-FR" dirty="0"/>
          </a:p>
        </p:txBody>
      </p:sp>
      <p:pic>
        <p:nvPicPr>
          <p:cNvPr id="13317" name="Picture 5" descr="D:\Travail\Projet\LIT\model_3D\illustrations\assemblage support_tiro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81260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Les clefs d’arondes sont représentées non coupées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L’assemblage par clef d’aronde semble </a:t>
            </a:r>
            <a:r>
              <a:rPr lang="fr-FR" dirty="0" err="1" smtClean="0"/>
              <a:t>etre</a:t>
            </a:r>
            <a:r>
              <a:rPr lang="fr-FR" dirty="0" smtClean="0"/>
              <a:t> un bon compromis d’usinage, puisqu’on fait d’abord un assemblage «  facile» avec feuillures, puis on colle le tiroir.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On défonce les clefs sur le tiroir déjà assemblé, ce qui évite l’utilisation d’un gabarit à queue d’aronde.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Mécaniquement les clefs bloque traction et déformation par le poids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C’est esthétique si les clefs sont faites dans un autre bois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Elles ne sont pas </a:t>
            </a:r>
            <a:r>
              <a:rPr lang="fr-FR" dirty="0" err="1" smtClean="0"/>
              <a:t>débouchantes</a:t>
            </a:r>
            <a:r>
              <a:rPr lang="fr-FR" dirty="0" smtClean="0"/>
              <a:t> sur la </a:t>
            </a:r>
            <a:r>
              <a:rPr lang="fr-FR" dirty="0" err="1" smtClean="0"/>
              <a:t>facade</a:t>
            </a: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Le système de fixation </a:t>
            </a:r>
            <a:r>
              <a:rPr lang="fr-FR" dirty="0" err="1" smtClean="0"/>
              <a:t>facade</a:t>
            </a:r>
            <a:r>
              <a:rPr lang="fr-FR" dirty="0" smtClean="0"/>
              <a:t> tiroir est soit vis taraudé, soit aronde coulissante verticalement, ce qui ferait perdre </a:t>
            </a:r>
            <a:r>
              <a:rPr lang="fr-FR" dirty="0" err="1" smtClean="0"/>
              <a:t>bcp</a:t>
            </a:r>
            <a:r>
              <a:rPr lang="fr-FR" dirty="0" smtClean="0"/>
              <a:t> de bois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 smtClean="0"/>
              <a:t>+ sommier</a:t>
            </a:r>
            <a:endParaRPr lang="fr-FR" dirty="0"/>
          </a:p>
        </p:txBody>
      </p:sp>
      <p:pic>
        <p:nvPicPr>
          <p:cNvPr id="13318" name="Picture 6" descr="D:\Travail\Projet\LIT\model_3D\illustrations\assemblage tiro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785888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Finitions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495128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fr-FR" dirty="0" smtClean="0"/>
              <a:t>Verni </a:t>
            </a:r>
            <a:r>
              <a:rPr lang="fr-FR" dirty="0"/>
              <a:t>matte à </a:t>
            </a:r>
            <a:r>
              <a:rPr lang="fr-FR" dirty="0" smtClean="0"/>
              <a:t>l’eau ou Huile </a:t>
            </a:r>
            <a:r>
              <a:rPr lang="fr-FR" dirty="0"/>
              <a:t>dure</a:t>
            </a:r>
          </a:p>
          <a:p>
            <a:pPr lvl="1"/>
            <a:r>
              <a:rPr lang="fr-FR" dirty="0"/>
              <a:t>Quel protection pour le laiton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Tapi </a:t>
            </a:r>
            <a:r>
              <a:rPr lang="fr-FR" dirty="0" err="1" smtClean="0"/>
              <a:t>antivibration</a:t>
            </a:r>
            <a:r>
              <a:rPr lang="fr-FR" dirty="0" smtClean="0"/>
              <a:t> (sous parquet normalement) sous le socle pour compenser les défauts de planéité du sol et augmenter l’adhérence?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313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Optionnel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28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0" y="1422699"/>
            <a:ext cx="2314600" cy="5102646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En bonus</a:t>
            </a:r>
          </a:p>
          <a:p>
            <a:r>
              <a:rPr lang="fr-FR" dirty="0" smtClean="0"/>
              <a:t>Une tablette en laiton ou bois</a:t>
            </a:r>
          </a:p>
          <a:p>
            <a:r>
              <a:rPr lang="fr-FR" dirty="0" smtClean="0"/>
              <a:t>Rétractable</a:t>
            </a:r>
          </a:p>
          <a:p>
            <a:r>
              <a:rPr lang="fr-FR" dirty="0" smtClean="0"/>
              <a:t>Utilisable seulement complètement ouverte ou fermé</a:t>
            </a:r>
          </a:p>
          <a:p>
            <a:r>
              <a:rPr lang="fr-FR" dirty="0" smtClean="0"/>
              <a:t>Permet d’avoir une table de chevet sans gêner l’ouverture des tiroirs</a:t>
            </a:r>
          </a:p>
          <a:p>
            <a:r>
              <a:rPr lang="fr-FR" dirty="0" smtClean="0"/>
              <a:t>Assemblage : rainure dans le bois + à la fin biseau 45 ° et -45° pour une parfaite horizontalité</a:t>
            </a:r>
          </a:p>
          <a:p>
            <a:endParaRPr lang="fr-FR" dirty="0"/>
          </a:p>
          <a:p>
            <a:r>
              <a:rPr lang="fr-FR" dirty="0" smtClean="0"/>
              <a:t>On grave la surface à l’aide d’une technique à l’acide et résine photosensible pour circuit </a:t>
            </a:r>
            <a:r>
              <a:rPr lang="fr-FR" dirty="0" err="1" smtClean="0"/>
              <a:t>éléctronique</a:t>
            </a:r>
            <a:r>
              <a:rPr lang="fr-FR" dirty="0" smtClean="0"/>
              <a:t>.</a:t>
            </a:r>
          </a:p>
          <a:p>
            <a:r>
              <a:rPr lang="fr-FR" dirty="0" smtClean="0"/>
              <a:t>Par exemple, une carte de marine du 19em siècle, ou Cassini, ou une carte de la Lune, ce qui serait amusant.</a:t>
            </a:r>
          </a:p>
        </p:txBody>
      </p:sp>
      <p:pic>
        <p:nvPicPr>
          <p:cNvPr id="14338" name="Picture 2" descr="D:\Travail\Projet\LIT\model_3D\illustrations\tab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2776"/>
            <a:ext cx="5616624" cy="413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bloy.geometre-expert.fr/parisexpert/Plans/FR/Cassin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38" y="5171337"/>
            <a:ext cx="2540262" cy="16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981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Questions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71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Choix techniques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279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Sens du bois</a:t>
            </a:r>
          </a:p>
          <a:p>
            <a:r>
              <a:rPr lang="fr-FR" dirty="0" smtClean="0"/>
              <a:t>Comment gérer les déformations?</a:t>
            </a:r>
          </a:p>
          <a:p>
            <a:pPr lvl="1"/>
            <a:r>
              <a:rPr lang="fr-FR" dirty="0" smtClean="0"/>
              <a:t>Quel marge donner dans les assemblages?</a:t>
            </a:r>
          </a:p>
          <a:p>
            <a:pPr lvl="1"/>
            <a:r>
              <a:rPr lang="fr-FR" dirty="0" smtClean="0"/>
              <a:t>Faut il prendre en compte l’épaisseur de verni?</a:t>
            </a:r>
          </a:p>
          <a:p>
            <a:pPr lvl="1"/>
            <a:r>
              <a:rPr lang="fr-FR" dirty="0" smtClean="0"/>
              <a:t>Quel bois pour le fond de tiroir (contreplaqué ou latté)</a:t>
            </a:r>
          </a:p>
          <a:p>
            <a:pPr lvl="1"/>
            <a:r>
              <a:rPr lang="fr-FR" dirty="0" smtClean="0"/>
              <a:t>Est-ce raisonnable de fabriquer les panneaux?</a:t>
            </a:r>
          </a:p>
          <a:p>
            <a:pPr lvl="1"/>
            <a:r>
              <a:rPr lang="fr-FR" dirty="0" smtClean="0"/>
              <a:t>Assemblage des panneaux avec fausses languettes partiel ou </a:t>
            </a:r>
            <a:r>
              <a:rPr lang="fr-FR" dirty="0" err="1" smtClean="0"/>
              <a:t>lamello</a:t>
            </a:r>
            <a:r>
              <a:rPr lang="fr-FR" dirty="0" smtClean="0"/>
              <a:t> (2 disques dans la largeur)?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ravail\Projet\LIT\STAR0199_CAPITAIN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100000" l="0" r="99271">
                        <a14:backgroundMark x1="18125" y1="86430" x2="18125" y2="86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13" y="3068960"/>
            <a:ext cx="4239237" cy="2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</a:t>
            </a:r>
            <a:r>
              <a:rPr lang="fr-FR" dirty="0" smtClean="0"/>
              <a:t>esthétiques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6" y="1412776"/>
            <a:ext cx="8229600" cy="4525963"/>
          </a:xfrm>
        </p:spPr>
        <p:txBody>
          <a:bodyPr>
            <a:normAutofit/>
          </a:bodyPr>
          <a:lstStyle/>
          <a:p>
            <a:r>
              <a:rPr lang="fr-FR" sz="2400" dirty="0" smtClean="0"/>
              <a:t>On s’inspire du style marin, en particulier </a:t>
            </a:r>
          </a:p>
          <a:p>
            <a:pPr lvl="1"/>
            <a:r>
              <a:rPr lang="fr-FR" sz="2000" dirty="0" smtClean="0"/>
              <a:t>de sa compacité (rien ne dépasse)</a:t>
            </a:r>
          </a:p>
          <a:p>
            <a:pPr lvl="1"/>
            <a:r>
              <a:rPr lang="fr-FR" sz="2000" dirty="0" smtClean="0"/>
              <a:t>des couleurs chaudes (acajou + laiton)</a:t>
            </a:r>
          </a:p>
          <a:p>
            <a:pPr lvl="1"/>
            <a:r>
              <a:rPr lang="fr-FR" sz="2000" dirty="0" smtClean="0"/>
              <a:t>de sa robustesse</a:t>
            </a:r>
          </a:p>
          <a:p>
            <a:pPr lvl="1"/>
            <a:r>
              <a:rPr lang="fr-FR" sz="2000" dirty="0" smtClean="0"/>
              <a:t>De sa simplicité (pas de forme courbe)</a:t>
            </a:r>
          </a:p>
          <a:p>
            <a:r>
              <a:rPr lang="fr-FR" sz="2400" dirty="0" smtClean="0"/>
              <a:t>On l’adapte à une construction moderne</a:t>
            </a:r>
          </a:p>
          <a:p>
            <a:pPr lvl="1"/>
            <a:r>
              <a:rPr lang="fr-FR" sz="2000" dirty="0" smtClean="0"/>
              <a:t>Volume de rangement maximal</a:t>
            </a:r>
          </a:p>
          <a:p>
            <a:pPr lvl="1"/>
            <a:r>
              <a:rPr lang="fr-FR" sz="2000" dirty="0" smtClean="0"/>
              <a:t>Quelques arrêtes </a:t>
            </a:r>
            <a:r>
              <a:rPr lang="fr-FR" sz="2000" dirty="0" smtClean="0"/>
              <a:t>vives </a:t>
            </a:r>
            <a:r>
              <a:rPr lang="fr-FR" sz="2000" dirty="0" smtClean="0"/>
              <a:t>tolérées</a:t>
            </a:r>
          </a:p>
          <a:p>
            <a:r>
              <a:rPr lang="fr-FR" sz="2400" dirty="0" smtClean="0"/>
              <a:t>Hauteur</a:t>
            </a:r>
          </a:p>
          <a:p>
            <a:pPr lvl="1"/>
            <a:r>
              <a:rPr lang="fr-FR" sz="2000" dirty="0" smtClean="0"/>
              <a:t>Pour casser la hauteur on fait apparaitre le bois plus clair verticalement et horizontalement.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3140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techniques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Tiroirs </a:t>
            </a:r>
            <a:r>
              <a:rPr lang="fr-FR" dirty="0" smtClean="0"/>
              <a:t>traversant </a:t>
            </a:r>
            <a:r>
              <a:rPr lang="fr-FR" dirty="0" smtClean="0"/>
              <a:t>(pleine largeur)</a:t>
            </a:r>
          </a:p>
          <a:p>
            <a:r>
              <a:rPr lang="fr-FR" dirty="0" smtClean="0"/>
              <a:t>Principales dimensions</a:t>
            </a:r>
          </a:p>
          <a:p>
            <a:pPr lvl="1"/>
            <a:r>
              <a:rPr lang="fr-FR" dirty="0" smtClean="0"/>
              <a:t>Couchage 1600*2000mm</a:t>
            </a:r>
          </a:p>
          <a:p>
            <a:pPr lvl="1"/>
            <a:r>
              <a:rPr lang="fr-FR" dirty="0" smtClean="0"/>
              <a:t>Hauteur sommier env. 850 mm</a:t>
            </a:r>
          </a:p>
          <a:p>
            <a:pPr lvl="1"/>
            <a:r>
              <a:rPr lang="fr-FR" dirty="0" smtClean="0"/>
              <a:t>Largeur pièces principales(</a:t>
            </a:r>
            <a:r>
              <a:rPr lang="fr-FR" dirty="0" err="1" smtClean="0"/>
              <a:t>cloison,traverse</a:t>
            </a:r>
            <a:r>
              <a:rPr lang="fr-FR" dirty="0" smtClean="0"/>
              <a:t>) :30mm</a:t>
            </a:r>
          </a:p>
          <a:p>
            <a:pPr lvl="1"/>
            <a:r>
              <a:rPr lang="fr-FR" dirty="0" smtClean="0"/>
              <a:t>Largeur pièces secondaires(support) : 20 mm</a:t>
            </a:r>
          </a:p>
          <a:p>
            <a:pPr lvl="1"/>
            <a:r>
              <a:rPr lang="fr-FR" dirty="0" smtClean="0"/>
              <a:t>Largeur pièce annexes(fond tiroir): 10mm</a:t>
            </a:r>
          </a:p>
          <a:p>
            <a:r>
              <a:rPr lang="fr-FR" dirty="0" smtClean="0"/>
              <a:t>Choix des assemblages</a:t>
            </a:r>
          </a:p>
          <a:p>
            <a:pPr lvl="1"/>
            <a:r>
              <a:rPr lang="fr-FR" dirty="0" smtClean="0"/>
              <a:t>démontables</a:t>
            </a:r>
          </a:p>
          <a:p>
            <a:pPr lvl="1"/>
            <a:r>
              <a:rPr lang="fr-FR" dirty="0" smtClean="0"/>
              <a:t>Adéquation mécanique</a:t>
            </a:r>
          </a:p>
          <a:p>
            <a:pPr lvl="1"/>
            <a:r>
              <a:rPr lang="fr-FR" dirty="0" smtClean="0"/>
              <a:t>Simplicité d’usinage</a:t>
            </a:r>
          </a:p>
          <a:p>
            <a:pPr lvl="1"/>
            <a:r>
              <a:rPr lang="fr-FR" dirty="0" smtClean="0"/>
              <a:t>Utilisation de quincaillerie quand inévitable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15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2800" dirty="0" smtClean="0"/>
              <a:t>A propos des matériaux</a:t>
            </a:r>
          </a:p>
          <a:p>
            <a:pPr lvl="1"/>
            <a:r>
              <a:rPr lang="fr-FR" sz="2400" dirty="0" smtClean="0"/>
              <a:t>Bois Visible : </a:t>
            </a:r>
          </a:p>
          <a:p>
            <a:pPr lvl="2"/>
            <a:r>
              <a:rPr lang="fr-FR" sz="2000" dirty="0" smtClean="0"/>
              <a:t>dense foncé/rouge (acajou/</a:t>
            </a:r>
            <a:r>
              <a:rPr lang="fr-FR" sz="2000" dirty="0" err="1" smtClean="0"/>
              <a:t>sapelli</a:t>
            </a:r>
            <a:r>
              <a:rPr lang="fr-FR" sz="2000" dirty="0" smtClean="0"/>
              <a:t>/merisier/</a:t>
            </a:r>
            <a:r>
              <a:rPr lang="fr-FR" sz="2000" dirty="0" err="1" smtClean="0"/>
              <a:t>padouk</a:t>
            </a:r>
            <a:r>
              <a:rPr lang="fr-FR" sz="2000" dirty="0" smtClean="0"/>
              <a:t>)</a:t>
            </a:r>
          </a:p>
          <a:p>
            <a:pPr lvl="1"/>
            <a:r>
              <a:rPr lang="fr-FR" sz="2400" dirty="0" smtClean="0"/>
              <a:t>Structure (cloison): </a:t>
            </a:r>
          </a:p>
          <a:p>
            <a:pPr lvl="2"/>
            <a:r>
              <a:rPr lang="fr-FR" sz="2000" dirty="0" smtClean="0"/>
              <a:t>dense clair : hêtre/</a:t>
            </a:r>
            <a:r>
              <a:rPr lang="fr-FR" sz="2000" dirty="0" err="1" smtClean="0"/>
              <a:t>chataignier</a:t>
            </a:r>
            <a:r>
              <a:rPr lang="fr-FR" sz="2000" dirty="0" smtClean="0"/>
              <a:t>/frêne</a:t>
            </a:r>
          </a:p>
          <a:p>
            <a:pPr lvl="1"/>
            <a:r>
              <a:rPr lang="fr-FR" sz="2400" dirty="0" smtClean="0"/>
              <a:t>Partie invisible tiroir : </a:t>
            </a:r>
          </a:p>
          <a:p>
            <a:pPr lvl="2"/>
            <a:r>
              <a:rPr lang="fr-FR" sz="2000" dirty="0" smtClean="0"/>
              <a:t>rigide économique contreplaqué/latté</a:t>
            </a:r>
          </a:p>
          <a:p>
            <a:pPr lvl="1"/>
            <a:r>
              <a:rPr lang="fr-FR" sz="2400" dirty="0" smtClean="0"/>
              <a:t>Sommier : </a:t>
            </a:r>
          </a:p>
          <a:p>
            <a:pPr lvl="2"/>
            <a:r>
              <a:rPr lang="fr-FR" sz="2000" dirty="0" smtClean="0"/>
              <a:t>léger économique (pin/</a:t>
            </a:r>
            <a:r>
              <a:rPr lang="fr-FR" sz="2000" dirty="0" err="1" smtClean="0"/>
              <a:t>epicea</a:t>
            </a:r>
            <a:r>
              <a:rPr lang="fr-FR" sz="2000" dirty="0" smtClean="0"/>
              <a:t>…)</a:t>
            </a:r>
          </a:p>
          <a:p>
            <a:r>
              <a:rPr lang="fr-FR" sz="2800" dirty="0" smtClean="0"/>
              <a:t>Quincaillerie</a:t>
            </a:r>
          </a:p>
          <a:p>
            <a:pPr lvl="1"/>
            <a:r>
              <a:rPr lang="fr-FR" sz="2400" dirty="0" smtClean="0"/>
              <a:t>Visible : laiton</a:t>
            </a:r>
          </a:p>
          <a:p>
            <a:pPr lvl="1"/>
            <a:r>
              <a:rPr lang="fr-FR" sz="2400" dirty="0" smtClean="0"/>
              <a:t>Invisible : laiton / inox / acier</a:t>
            </a:r>
            <a:endParaRPr lang="fr-FR" sz="2400" dirty="0"/>
          </a:p>
        </p:txBody>
      </p:sp>
      <p:pic>
        <p:nvPicPr>
          <p:cNvPr id="15362" name="Picture 2" descr="D:\Travail\Projet\LIT\model_3D\images\acajou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8" t="87467"/>
          <a:stretch/>
        </p:blipFill>
        <p:spPr bwMode="auto">
          <a:xfrm>
            <a:off x="6253922" y="1645232"/>
            <a:ext cx="773301" cy="71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D:\Travail\Projet\LIT\model_3D\images\sapel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4" t="57032" r="-1" b="-2"/>
          <a:stretch/>
        </p:blipFill>
        <p:spPr bwMode="auto">
          <a:xfrm>
            <a:off x="7059856" y="1754149"/>
            <a:ext cx="680496" cy="61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http://www.decospan.com/media/img/pics/_itemBig/5-08--tec_ref_deco_photo-american-cherry-1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0" t="50000"/>
          <a:stretch/>
        </p:blipFill>
        <p:spPr bwMode="auto">
          <a:xfrm>
            <a:off x="7751451" y="1484784"/>
            <a:ext cx="889465" cy="7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http://www.tenuejardin.com/WebRoot/ce_fr2/Shops/980267984/MediaGallery/Bois/padouck_0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76" y="1944499"/>
            <a:ext cx="1293613" cy="84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59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propos du plan </a:t>
            </a:r>
            <a:r>
              <a:rPr lang="fr-FR" dirty="0" err="1" smtClean="0"/>
              <a:t>sketchup</a:t>
            </a:r>
            <a:endParaRPr lang="fr-FR" dirty="0" smtClean="0"/>
          </a:p>
          <a:p>
            <a:pPr lvl="1"/>
            <a:r>
              <a:rPr lang="fr-FR" dirty="0" smtClean="0"/>
              <a:t>Pas un plan mais un concept très détaillé</a:t>
            </a:r>
          </a:p>
          <a:p>
            <a:pPr lvl="1"/>
            <a:r>
              <a:rPr lang="fr-FR" dirty="0" smtClean="0"/>
              <a:t>Les assemblages sont présentés une fois mais pas systématiquement appliqués (bug/long)</a:t>
            </a:r>
          </a:p>
          <a:p>
            <a:pPr lvl="1"/>
            <a:r>
              <a:rPr lang="fr-FR" dirty="0" smtClean="0"/>
              <a:t>Certaines choses sont faites «  à la main» et pas précisément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46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Visu générale modèle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57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Visu générale</a:t>
            </a:r>
            <a:endParaRPr lang="fr-FR" dirty="0"/>
          </a:p>
        </p:txBody>
      </p:sp>
      <p:pic>
        <p:nvPicPr>
          <p:cNvPr id="1026" name="Picture 2" descr="D:\Travail\Projet\LIT\model_3D\illustrations\2em_version\general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8" y="1844824"/>
            <a:ext cx="9178496" cy="42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50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955</Words>
  <Application>Microsoft Office PowerPoint</Application>
  <PresentationFormat>On-screen Show (4:3)</PresentationFormat>
  <Paragraphs>175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Projet Lit avec rangement style marin</vt:lpstr>
      <vt:lpstr>Intro</vt:lpstr>
      <vt:lpstr>Choix techniques</vt:lpstr>
      <vt:lpstr>Choix esthétiques</vt:lpstr>
      <vt:lpstr>Choix techniques</vt:lpstr>
      <vt:lpstr>Choix techniques</vt:lpstr>
      <vt:lpstr>Choix techniques</vt:lpstr>
      <vt:lpstr>Visu générale modèle</vt:lpstr>
      <vt:lpstr>Visu générale</vt:lpstr>
      <vt:lpstr>Visu générale</vt:lpstr>
      <vt:lpstr>Visu générale</vt:lpstr>
      <vt:lpstr>Visu générale</vt:lpstr>
      <vt:lpstr>Visu générale</vt:lpstr>
      <vt:lpstr>Vue des étapes construction</vt:lpstr>
      <vt:lpstr>Socle</vt:lpstr>
      <vt:lpstr>+ cloisons</vt:lpstr>
      <vt:lpstr>+ traverses</vt:lpstr>
      <vt:lpstr>+ supports tiroirs</vt:lpstr>
      <vt:lpstr>+ sommier</vt:lpstr>
      <vt:lpstr>Détail des assemblages</vt:lpstr>
      <vt:lpstr>+ sommier</vt:lpstr>
      <vt:lpstr>+ sommier</vt:lpstr>
      <vt:lpstr>+ sommier</vt:lpstr>
      <vt:lpstr>+ sommier</vt:lpstr>
      <vt:lpstr>+ sommier</vt:lpstr>
      <vt:lpstr>Finitions</vt:lpstr>
      <vt:lpstr>Optionnel</vt:lpstr>
      <vt:lpstr>PowerPoint Presentation</vt:lpstr>
      <vt:lpstr>Questions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</dc:creator>
  <cp:lastModifiedBy>Remi</cp:lastModifiedBy>
  <cp:revision>35</cp:revision>
  <dcterms:created xsi:type="dcterms:W3CDTF">2015-03-02T20:23:23Z</dcterms:created>
  <dcterms:modified xsi:type="dcterms:W3CDTF">2015-03-22T18:12:29Z</dcterms:modified>
</cp:coreProperties>
</file>